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14346" y="1857364"/>
            <a:ext cx="9215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Аппликация </a:t>
            </a:r>
          </a:p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«Снеговик из цветной бумаги»</a:t>
            </a:r>
          </a:p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для детей среднего дошкольного возраста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Подготовила: воспитатель Бредихина М.С.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714356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 учреждение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«Детский сад «Сказка» с. Алексеевка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Яковлевского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городского округа»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Детский сад\Desktop\Снеговик из цветной бумаги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894" t="33912" r="10637"/>
          <a:stretch>
            <a:fillRect/>
          </a:stretch>
        </p:blipFill>
        <p:spPr bwMode="auto">
          <a:xfrm>
            <a:off x="2643174" y="3786190"/>
            <a:ext cx="3571900" cy="238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087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Детский сад\Desktop\Снеговик из цветной бумаги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225"/>
            <a:ext cx="9144000" cy="68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335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етский сад\Desktop\Снеговик из цветной бумаги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62" y="0"/>
            <a:ext cx="91354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8306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Детский сад\Desktop\Снеговик из цветной бумаги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9144000" cy="6851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3567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етский сад\Desktop\Снеговик из цветной бумаги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715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Детский сад\Desktop\Снеговик из цветной бумаги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94" y="10019"/>
            <a:ext cx="9123606" cy="684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5874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тский сад\Desktop\Снеговик из цветной бумаги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261"/>
            <a:ext cx="9144000" cy="685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9370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Детский сад\Desktop\Снеговик из цветной бумаги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83" y="0"/>
            <a:ext cx="91378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693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Детский сад\Desktop\Снеговик из цветной бумаги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87903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Детский сад\Desktop\Снеговик из цветной бумаги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85873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Детский сад</dc:creator>
  <cp:lastModifiedBy>1</cp:lastModifiedBy>
  <cp:revision>2</cp:revision>
  <dcterms:created xsi:type="dcterms:W3CDTF">2020-12-29T10:25:32Z</dcterms:created>
  <dcterms:modified xsi:type="dcterms:W3CDTF">2020-12-29T10:51:48Z</dcterms:modified>
</cp:coreProperties>
</file>