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4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4" d="100"/>
          <a:sy n="84" d="100"/>
        </p:scale>
        <p:origin x="-660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niva-roll.ru/upload/iblock/03b/03bd96ffd2bd556bcecf55106e9bc6b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285852" y="428604"/>
            <a:ext cx="72562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«Детский сад «Сказка» с. Алексеевка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Яковлевского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городского округа»</a:t>
            </a: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214414" y="1857364"/>
            <a:ext cx="650085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ЗАЧЕМ НУЖНЫ ВЕЖЛИВЫЕ СЛОВА</a:t>
            </a:r>
          </a:p>
          <a:p>
            <a:endParaRPr lang="ru-RU" dirty="0"/>
          </a:p>
        </p:txBody>
      </p:sp>
      <p:pic>
        <p:nvPicPr>
          <p:cNvPr id="10" name="Picture 2" descr="C:\Users\1\Рабочий стол\сайт Бредихина , Богданова\Волшебные слова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2643182"/>
            <a:ext cx="2300281" cy="3257034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4643438" y="6211669"/>
            <a:ext cx="43217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Подготовила: воспитатель: Богданова Г.С.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niva-roll.ru/upload/iblock/03b/03bd96ffd2bd556bcecf55106e9bc6b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053" name="Picture 5" descr="C:\Users\1\Рабочий стол\сайт Бредихина , Богданова\Волшебные слова\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428604"/>
            <a:ext cx="4329132" cy="61297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niva-roll.ru/upload/iblock/03b/03bd96ffd2bd556bcecf55106e9bc6b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0482" name="Picture 2" descr="C:\Users\1\Рабочий стол\сайт Бредихина , Богданова\Волшебные слова\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214290"/>
            <a:ext cx="4400570" cy="62308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niva-roll.ru/upload/iblock/03b/03bd96ffd2bd556bcecf55106e9bc6b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1506" name="Picture 2" descr="C:\Users\1\Рабочий стол\сайт Бредихина , Богданова\Волшебные слова\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285728"/>
            <a:ext cx="4257694" cy="60285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niva-roll.ru/upload/iblock/03b/03bd96ffd2bd556bcecf55106e9bc6b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2530" name="Picture 2" descr="C:\Users\1\Рабочий стол\сайт Бредихина , Богданова\Волшебные слова\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285728"/>
            <a:ext cx="4300545" cy="60892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niva-roll.ru/upload/iblock/03b/03bd96ffd2bd556bcecf55106e9bc6b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3554" name="Picture 2" descr="C:\Users\1\Рабочий стол\сайт Бредихина , Богданова\Волшебные слова\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357166"/>
            <a:ext cx="4329132" cy="61297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niva-roll.ru/upload/iblock/03b/03bd96ffd2bd556bcecf55106e9bc6b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4578" name="Picture 2" descr="C:\Users\1\Рабочий стол\сайт Бредихина , Богданова\Волшебные слова\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214290"/>
            <a:ext cx="4543446" cy="64331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</TotalTime>
  <Words>30</Words>
  <PresentationFormat>Экран (4:3)</PresentationFormat>
  <Paragraphs>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2</cp:revision>
  <dcterms:created xsi:type="dcterms:W3CDTF">2020-12-29T10:52:12Z</dcterms:created>
  <dcterms:modified xsi:type="dcterms:W3CDTF">2020-12-29T11:05:58Z</dcterms:modified>
</cp:coreProperties>
</file>