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72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378" autoAdjust="0"/>
  </p:normalViewPr>
  <p:slideViewPr>
    <p:cSldViewPr>
      <p:cViewPr varScale="1">
        <p:scale>
          <a:sx n="89" d="100"/>
          <a:sy n="89" d="100"/>
        </p:scale>
        <p:origin x="22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6CADF-F52D-4C40-A540-B04ED77B0B16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09382-F5CC-4D78-B6B8-0581A9F98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9382-F5CC-4D78-B6B8-0581A9F9825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571604" y="3214686"/>
            <a:ext cx="6143668" cy="57150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Родительский патруль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" name="Picture 2" descr="\\VOSPITATEL\Users\Воспитатель1\Desktop\Родительский патруль\IMG_20220125_0801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488" y="4000504"/>
            <a:ext cx="3592883" cy="2678924"/>
          </a:xfrm>
          <a:prstGeom prst="rect">
            <a:avLst/>
          </a:prstGeom>
          <a:noFill/>
        </p:spPr>
      </p:pic>
      <p:pic>
        <p:nvPicPr>
          <p:cNvPr id="1027" name="Picture 3" descr="\\VOSPITATEL\Users\Воспитатель1\Desktop\Родительский патруль\IMG_20220125_0801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281" y="4000504"/>
            <a:ext cx="1964546" cy="2619395"/>
          </a:xfrm>
          <a:prstGeom prst="rect">
            <a:avLst/>
          </a:prstGeom>
          <a:noFill/>
        </p:spPr>
      </p:pic>
      <p:pic>
        <p:nvPicPr>
          <p:cNvPr id="11" name="Рисунок 10" descr="\\VOSPITATEL\Users\Воспитатель1\Desktop\Родительский патруль\род п\IMG_20220125_0746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214290"/>
            <a:ext cx="392909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\\VOSPITATEL\Users\Воспитатель1\Desktop\Родительский патруль\IMG_20220125_0755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000504"/>
            <a:ext cx="1857388" cy="260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\\VOSPITATEL\Users\Воспитатель1\Desktop\Родительский патруль\20220126_1135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4290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55406"/>
            <a:ext cx="3022791" cy="5348740"/>
          </a:xfr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73678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Социальная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акция «Засветись!»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55406"/>
            <a:ext cx="3013812" cy="53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952" y="4155124"/>
            <a:ext cx="4461026" cy="270287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003232" cy="92211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Выставка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детско-родительского творчества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3568" y="116632"/>
            <a:ext cx="8323232" cy="117214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Хэппенинг «Засветись!»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330379"/>
            <a:ext cx="4461026" cy="2733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8" y="1354758"/>
            <a:ext cx="3384376" cy="52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554708"/>
            <a:ext cx="4141571" cy="2522364"/>
          </a:xfr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Изучаем правила дорожного движения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38" y="4149080"/>
            <a:ext cx="4104456" cy="2616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43" y="1548919"/>
            <a:ext cx="4173765" cy="252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4837112" cy="2520280"/>
          </a:xfr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4968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Изучаем правила дорожного движения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69260"/>
            <a:ext cx="4832548" cy="2687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69260"/>
            <a:ext cx="3494151" cy="53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2665142" cy="5318596"/>
          </a:xfr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Интернет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акция «Дети-детям»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67" y="1261119"/>
            <a:ext cx="2952328" cy="5613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86454"/>
            <a:ext cx="2557629" cy="52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0" y="1261746"/>
            <a:ext cx="2952328" cy="5256584"/>
          </a:xfr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Интернет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акция «Дети-детям»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59632"/>
            <a:ext cx="273630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4680520" cy="3902322"/>
          </a:xfr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Изучаем правила дорожного движения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402823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5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380592"/>
            <a:ext cx="2998772" cy="533115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484575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Выставка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детско-родительского творчества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345" y="1342546"/>
            <a:ext cx="4814830" cy="2601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345" y="4005064"/>
            <a:ext cx="4824536" cy="2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31186"/>
            <a:ext cx="4771697" cy="2726814"/>
          </a:xfr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955" y="116632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Взаимодействие с родителями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91253"/>
            <a:ext cx="3744416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709" y="1259632"/>
            <a:ext cx="3756731" cy="28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357290" y="3214686"/>
            <a:ext cx="6143668" cy="64294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Квест-игра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051" name="Picture 3" descr="\\VOSPITATEL\Users\Воспитатель1\Desktop\ПДД\IMG_20220125_0928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857628"/>
            <a:ext cx="2000264" cy="2786082"/>
          </a:xfrm>
          <a:prstGeom prst="rect">
            <a:avLst/>
          </a:prstGeom>
          <a:noFill/>
        </p:spPr>
      </p:pic>
      <p:pic>
        <p:nvPicPr>
          <p:cNvPr id="17" name="Рисунок 16" descr="\\VOSPITATEL\Users\Воспитатель1\Desktop\ПДД\IMG_20220125_0941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42852"/>
            <a:ext cx="207170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\\VOSPITATEL\Users\Воспитатель1\Desktop\ПДД\IMG_20220125_1005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929066"/>
            <a:ext cx="21431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\\VOSPITATEL\Users\Воспитатель1\Desktop\ПДД\IMG_20220125_1008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9066"/>
            <a:ext cx="2094310" cy="2714644"/>
          </a:xfrm>
          <a:prstGeom prst="rect">
            <a:avLst/>
          </a:prstGeom>
          <a:noFill/>
        </p:spPr>
      </p:pic>
      <p:pic>
        <p:nvPicPr>
          <p:cNvPr id="20" name="Рисунок 19" descr="\\VOSPITATEL\Users\Воспитатель1\Desktop\ПДД\IMG_20220125_1008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3929066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\\VOSPITATEL\Users\Воспитатель1\Desktop\ПДД\IMG_20220125_10184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52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\\VOSPITATEL\Users\Воспитатель1\Desktop\ПДД\IMG_20220125_09483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42852"/>
            <a:ext cx="20002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\\VOSPITATEL\Users\Воспитатель1\Desktop\ПДД\IMG_20220125_09183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142852"/>
            <a:ext cx="207170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571604" y="3000372"/>
            <a:ext cx="6143668" cy="57150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«ПРОСПЕКТ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СВЕТОФОРЫЧА»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074" name="Picture 2" descr="\\METODIST\Users\Елена_Владимировна\Desktop\Фото МБДОУ Сказка с.Алексеевка\ОП Проспект Светофорыч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4071966" cy="2786082"/>
          </a:xfrm>
          <a:prstGeom prst="rect">
            <a:avLst/>
          </a:prstGeom>
          <a:noFill/>
        </p:spPr>
      </p:pic>
      <p:pic>
        <p:nvPicPr>
          <p:cNvPr id="3075" name="Picture 3" descr="\\METODIST\Users\Елена_Владимировна\Desktop\Фото МБДОУ Сказка с.Алексеевка\ОП Проспект Светофорыча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52"/>
            <a:ext cx="4038600" cy="2786082"/>
          </a:xfrm>
          <a:prstGeom prst="rect">
            <a:avLst/>
          </a:prstGeom>
          <a:noFill/>
        </p:spPr>
      </p:pic>
      <p:pic>
        <p:nvPicPr>
          <p:cNvPr id="3076" name="Picture 4" descr="\\METODIST\Users\Елена_Владимировна\Desktop\Фото МБДОУ Сказка с.Алексеевка\ОП Проспект Светофорыча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4041002" cy="2786081"/>
          </a:xfrm>
          <a:prstGeom prst="rect">
            <a:avLst/>
          </a:prstGeom>
          <a:noFill/>
        </p:spPr>
      </p:pic>
      <p:pic>
        <p:nvPicPr>
          <p:cNvPr id="3077" name="Picture 5" descr="\\METODIST\Users\Елена_Владимировна\Desktop\Фото МБДОУ Сказка с.Алексеевка\ОП Проспект Светофорыч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43314"/>
            <a:ext cx="3857652" cy="282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571604" y="3000372"/>
            <a:ext cx="6143668" cy="57150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Интернет акция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074" name="Picture 2" descr="\\METODIST\Users\Елена_Владимировна\Desktop\Фото МБДОУ Сказка с.Алексеевка\ОП Проспект Светофорыч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4071966" cy="2786082"/>
          </a:xfrm>
          <a:prstGeom prst="rect">
            <a:avLst/>
          </a:prstGeom>
          <a:noFill/>
        </p:spPr>
      </p:pic>
      <p:pic>
        <p:nvPicPr>
          <p:cNvPr id="3075" name="Picture 3" descr="\\METODIST\Users\Елена_Владимировна\Desktop\Фото МБДОУ Сказка с.Алексеевка\ОП Проспект Светофорыча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52"/>
            <a:ext cx="4038600" cy="2786082"/>
          </a:xfrm>
          <a:prstGeom prst="rect">
            <a:avLst/>
          </a:prstGeom>
          <a:noFill/>
        </p:spPr>
      </p:pic>
      <p:pic>
        <p:nvPicPr>
          <p:cNvPr id="3076" name="Picture 4" descr="\\METODIST\Users\Елена_Владимировна\Desktop\Фото МБДОУ Сказка с.Алексеевка\ОП Проспект Светофорыча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4041002" cy="2786081"/>
          </a:xfrm>
          <a:prstGeom prst="rect">
            <a:avLst/>
          </a:prstGeom>
          <a:noFill/>
        </p:spPr>
      </p:pic>
      <p:pic>
        <p:nvPicPr>
          <p:cNvPr id="3077" name="Picture 5" descr="\\METODIST\Users\Елена_Владимировна\Desktop\Фото МБДОУ Сказка с.Алексеевка\ОП Проспект Светофорыч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43314"/>
            <a:ext cx="3857652" cy="282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643042" y="3000372"/>
            <a:ext cx="6143668" cy="57150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Хэппенинг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«Засветись!»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074" name="Picture 2" descr="\\METODIST\Users\Елена_Владимировна\Desktop\Фото МБДОУ Сказка с.Алексеевка\ОП Проспект Светофорыч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4071966" cy="2786082"/>
          </a:xfrm>
          <a:prstGeom prst="rect">
            <a:avLst/>
          </a:prstGeom>
          <a:noFill/>
        </p:spPr>
      </p:pic>
      <p:pic>
        <p:nvPicPr>
          <p:cNvPr id="3075" name="Picture 3" descr="\\METODIST\Users\Елена_Владимировна\Desktop\Фото МБДОУ Сказка с.Алексеевка\ОП Проспект Светофорыча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52"/>
            <a:ext cx="4038600" cy="2786082"/>
          </a:xfrm>
          <a:prstGeom prst="rect">
            <a:avLst/>
          </a:prstGeom>
          <a:noFill/>
        </p:spPr>
      </p:pic>
      <p:pic>
        <p:nvPicPr>
          <p:cNvPr id="3076" name="Picture 4" descr="\\METODIST\Users\Елена_Владимировна\Desktop\Фото МБДОУ Сказка с.Алексеевка\ОП Проспект Светофорыча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4041002" cy="2786081"/>
          </a:xfrm>
          <a:prstGeom prst="rect">
            <a:avLst/>
          </a:prstGeom>
          <a:noFill/>
        </p:spPr>
      </p:pic>
      <p:pic>
        <p:nvPicPr>
          <p:cNvPr id="3077" name="Picture 5" descr="\\METODIST\Users\Елена_Владимировна\Desktop\Фото МБДОУ Сказка с.Алексеевка\ОП Проспект Светофорыч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43314"/>
            <a:ext cx="3857652" cy="282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66634"/>
            <a:ext cx="2808312" cy="37590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2848501" cy="505705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86" y="1541250"/>
            <a:ext cx="3046269" cy="505882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25775" y="276081"/>
            <a:ext cx="6740050" cy="126516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нтернет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акция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«Родители-родителям»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98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06098" y="17863"/>
            <a:ext cx="6740050" cy="126516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нтернет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акция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«Родители-родителям»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15" y="1271681"/>
            <a:ext cx="2888448" cy="5574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117656" cy="5445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04" y="1283032"/>
            <a:ext cx="2821496" cy="55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06098" y="17863"/>
            <a:ext cx="6740050" cy="126516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нтернет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акция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«Родители-родителям»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2899880" cy="5157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19" y="1412776"/>
            <a:ext cx="2792376" cy="5183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75" y="1601416"/>
            <a:ext cx="323645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6063"/>
            <a:ext cx="3456384" cy="51908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29" y="1397050"/>
            <a:ext cx="4335171" cy="519417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01975" y="28453"/>
            <a:ext cx="6740050" cy="126516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нтернет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акция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«Родители-родителям»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25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74</Words>
  <Application>Microsoft Office PowerPoint</Application>
  <PresentationFormat>Экран (4:3)</PresentationFormat>
  <Paragraphs>24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Социальная акция «Засветись!»</vt:lpstr>
      <vt:lpstr>Выставка детско-родительского творчества</vt:lpstr>
      <vt:lpstr>Изучаем правила дорожного движения </vt:lpstr>
      <vt:lpstr>Изучаем правила дорожного движения </vt:lpstr>
      <vt:lpstr>Интернет акция «Дети-детям»</vt:lpstr>
      <vt:lpstr>Интернет акция «Дети-детям»</vt:lpstr>
      <vt:lpstr>Изучаем правила дорожного движения </vt:lpstr>
      <vt:lpstr>Выставка детско-родительского творчества</vt:lpstr>
      <vt:lpstr>Взаимодействие с родителями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эльдо</cp:lastModifiedBy>
  <cp:revision>21</cp:revision>
  <dcterms:created xsi:type="dcterms:W3CDTF">2022-01-27T10:41:48Z</dcterms:created>
  <dcterms:modified xsi:type="dcterms:W3CDTF">2022-01-27T19:53:40Z</dcterms:modified>
</cp:coreProperties>
</file>